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4" autoAdjust="0"/>
    <p:restoredTop sz="94660"/>
  </p:normalViewPr>
  <p:slideViewPr>
    <p:cSldViewPr snapToGrid="0">
      <p:cViewPr>
        <p:scale>
          <a:sx n="100" d="100"/>
          <a:sy n="100" d="100"/>
        </p:scale>
        <p:origin x="2706" y="-168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3"/>
            <a:ext cx="6520220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9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2AF02D11-3B79-49E5-A235-CB2C91B27CF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30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3762" y="620265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33716" y="4726978"/>
            <a:ext cx="6583680" cy="228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09707" y="4802980"/>
            <a:ext cx="4709160" cy="422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13573"/>
              </p:ext>
            </p:extLst>
          </p:nvPr>
        </p:nvGraphicFramePr>
        <p:xfrm>
          <a:off x="590866" y="5856443"/>
          <a:ext cx="6469381" cy="3569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参加希望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9/17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□一般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85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5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316752" y="2728752"/>
            <a:ext cx="2991012" cy="1133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1400" dirty="0">
                <a:solidFill>
                  <a:schemeClr val="tx1"/>
                </a:solidFill>
              </a:rPr>
              <a:t>〒</a:t>
            </a:r>
            <a:r>
              <a:rPr lang="en-US" altLang="zh-TW" sz="1400" dirty="0">
                <a:solidFill>
                  <a:schemeClr val="tx1"/>
                </a:solidFill>
              </a:rPr>
              <a:t>25</a:t>
            </a:r>
            <a:r>
              <a:rPr lang="en-US" altLang="ja-JP" sz="1400" dirty="0">
                <a:solidFill>
                  <a:schemeClr val="tx1"/>
                </a:solidFill>
              </a:rPr>
              <a:t>7</a:t>
            </a:r>
            <a:r>
              <a:rPr lang="en-US" altLang="zh-TW" sz="1400" dirty="0">
                <a:solidFill>
                  <a:schemeClr val="tx1"/>
                </a:solidFill>
              </a:rPr>
              <a:t>-</a:t>
            </a:r>
            <a:r>
              <a:rPr lang="en-US" altLang="ja-JP" sz="1400" dirty="0">
                <a:solidFill>
                  <a:schemeClr val="tx1"/>
                </a:solidFill>
              </a:rPr>
              <a:t>0001</a:t>
            </a:r>
            <a:br>
              <a:rPr lang="zh-TW" altLang="en-US" sz="1400" dirty="0">
                <a:solidFill>
                  <a:schemeClr val="tx1"/>
                </a:solidFill>
              </a:rPr>
            </a:br>
            <a:r>
              <a:rPr lang="zh-TW" altLang="en-US" sz="1400" dirty="0">
                <a:solidFill>
                  <a:schemeClr val="tx1"/>
                </a:solidFill>
              </a:rPr>
              <a:t>神奈川県</a:t>
            </a:r>
            <a:r>
              <a:rPr lang="ja-JP" altLang="en-US" sz="1400" dirty="0">
                <a:solidFill>
                  <a:schemeClr val="tx1"/>
                </a:solidFill>
              </a:rPr>
              <a:t>秦野市鶴巻北</a:t>
            </a:r>
            <a:r>
              <a:rPr lang="en-US" altLang="ja-JP" sz="1400" dirty="0">
                <a:solidFill>
                  <a:schemeClr val="tx1"/>
                </a:solidFill>
              </a:rPr>
              <a:t>1-16-1</a:t>
            </a:r>
            <a:endParaRPr lang="en-US" altLang="zh-TW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医療法人社団三喜会　鶴巻温泉病院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0463-78-1311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76567" y="5274951"/>
            <a:ext cx="6583680" cy="58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）またはメール（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info@kanagawa-accw.org)</a:t>
            </a:r>
          </a:p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でお申し込みください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0867" y="9555037"/>
            <a:ext cx="6716897" cy="88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公益社団法人神奈川県介護福祉士会事務局 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🏣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 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045-319-6687 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30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  045-322-6678    Mail 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info@kanagawa-accw.org</a:t>
            </a:r>
            <a:endParaRPr lang="ja-JP" altLang="en-US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81550" y="5878984"/>
            <a:ext cx="227869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希望される日程にチェックをお願いいたします。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27037" t="17570" r="43791" b="23611"/>
          <a:stretch/>
        </p:blipFill>
        <p:spPr>
          <a:xfrm>
            <a:off x="845806" y="1028387"/>
            <a:ext cx="3188312" cy="36160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079631" y="1189613"/>
            <a:ext cx="3228133" cy="18522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ysClr val="windowText" lastClr="000000"/>
                </a:solidFill>
              </a:rPr>
              <a:t>【</a:t>
            </a:r>
            <a:r>
              <a:rPr lang="ja-JP" altLang="en-US" sz="1000" dirty="0">
                <a:solidFill>
                  <a:sysClr val="windowText" lastClr="000000"/>
                </a:solidFill>
              </a:rPr>
              <a:t>公共交通機関でのアクセス</a:t>
            </a:r>
            <a:r>
              <a:rPr lang="en-US" altLang="ja-JP" sz="1000" dirty="0">
                <a:solidFill>
                  <a:sysClr val="windowText" lastClr="000000"/>
                </a:solidFill>
              </a:rPr>
              <a:t>】</a:t>
            </a:r>
          </a:p>
          <a:p>
            <a:endParaRPr lang="en-US" altLang="ja-JP" sz="1000" dirty="0">
              <a:solidFill>
                <a:sysClr val="windowText" lastClr="000000"/>
              </a:solidFill>
            </a:endParaRP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鶴巻温泉駅までの所要時間（乗換等の時間は含まない目安の時間です）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新宿駅から小田急線　急行・快速急行　６０分</a:t>
            </a:r>
            <a:r>
              <a:rPr lang="en-US" altLang="ja-JP" sz="700" dirty="0">
                <a:solidFill>
                  <a:sysClr val="windowText" lastClr="000000"/>
                </a:solidFill>
              </a:rPr>
              <a:t>※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１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横浜駅から相鉄線・海老名駅乗換　小田急線　急行・快速急行　５５分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藤沢駅から小田急線・相模大野駅乗換　急行・快速急行　５５分</a:t>
            </a:r>
            <a:r>
              <a:rPr lang="en-US" altLang="ja-JP" sz="700" dirty="0">
                <a:solidFill>
                  <a:sysClr val="windowText" lastClr="000000"/>
                </a:solidFill>
              </a:rPr>
              <a:t>※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２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小田原駅から小田急線　急行・快速急行　３０分</a:t>
            </a:r>
            <a:br>
              <a:rPr lang="ja-JP" altLang="en-US" sz="700" dirty="0">
                <a:solidFill>
                  <a:sysClr val="windowText" lastClr="000000"/>
                </a:solidFill>
              </a:rPr>
            </a:br>
            <a:r>
              <a:rPr lang="en-US" altLang="ja-JP" sz="700" dirty="0">
                <a:solidFill>
                  <a:sysClr val="windowText" lastClr="000000"/>
                </a:solidFill>
              </a:rPr>
              <a:t>※1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　小田急・江ノ島線をご利用の際は、相模大野駅でお乗換ください</a:t>
            </a:r>
            <a:br>
              <a:rPr lang="ja-JP" altLang="en-US" sz="700" dirty="0">
                <a:solidFill>
                  <a:sysClr val="windowText" lastClr="000000"/>
                </a:solidFill>
              </a:rPr>
            </a:br>
            <a:r>
              <a:rPr lang="en-US" altLang="ja-JP" sz="700" dirty="0">
                <a:solidFill>
                  <a:sysClr val="windowText" lastClr="000000"/>
                </a:solidFill>
              </a:rPr>
              <a:t>※2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　小田急線・大和駅乗換→相鉄線利用・海老名駅乗換の経路もございます</a:t>
            </a:r>
          </a:p>
          <a:p>
            <a:pPr algn="ctr"/>
            <a:endParaRPr kumimoji="1" lang="ja-JP" altLang="en-US" sz="7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1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176</TotalTime>
  <Words>255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hot@tbb.t-com.ne.jp</cp:lastModifiedBy>
  <cp:revision>36</cp:revision>
  <cp:lastPrinted>2022-11-10T08:49:21Z</cp:lastPrinted>
  <dcterms:created xsi:type="dcterms:W3CDTF">2022-03-14T05:38:06Z</dcterms:created>
  <dcterms:modified xsi:type="dcterms:W3CDTF">2023-06-12T01:14:55Z</dcterms:modified>
</cp:coreProperties>
</file>