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30" y="7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6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01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6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3"/>
            <a:ext cx="6520220" cy="206658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9" y="9909730"/>
            <a:ext cx="1700927" cy="569240"/>
          </a:xfrm>
          <a:prstGeom prst="rect">
            <a:avLst/>
          </a:prstGeom>
        </p:spPr>
        <p:txBody>
          <a:bodyPr/>
          <a:lstStyle/>
          <a:p>
            <a:fld id="{2AF02D11-3B79-49E5-A235-CB2C91B27CF3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30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1" y="9909730"/>
            <a:ext cx="1700927" cy="569240"/>
          </a:xfrm>
          <a:prstGeom prst="rect">
            <a:avLst/>
          </a:prstGeom>
        </p:spPr>
        <p:txBody>
          <a:bodyPr/>
          <a:lstStyle/>
          <a:p>
            <a:fld id="{4014AE8F-3040-4667-B049-A3C5A13037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4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3762" y="620265"/>
            <a:ext cx="307467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会場までのアクセス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87997" y="4024851"/>
            <a:ext cx="6583680" cy="228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326037" y="4150651"/>
            <a:ext cx="4709160" cy="422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研修参加申し込み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13703"/>
              </p:ext>
            </p:extLst>
          </p:nvPr>
        </p:nvGraphicFramePr>
        <p:xfrm>
          <a:off x="590866" y="5250248"/>
          <a:ext cx="6583679" cy="4304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0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参加希望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□　ステップ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Ⅰ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12/22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□　ステップ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Ⅱ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1/26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フリガナ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□会員　□一般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会員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　　　　　　　　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〒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95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携帯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自宅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951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メール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勤務先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法人名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施設名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51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会員限定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研修チケット使用の有無　　　□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枚使用　　□使用しない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本研修では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Ⅰ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Ⅱ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それぞれ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枚ずつ使用可能です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895848" y="5260776"/>
            <a:ext cx="227869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希望される日程にチェックをお願いいたします。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ステップ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Ⅱ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Ⅰ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を受講した方のみ参加可能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46426" t="40338" r="7503" b="17603"/>
          <a:stretch/>
        </p:blipFill>
        <p:spPr>
          <a:xfrm>
            <a:off x="464406" y="1170794"/>
            <a:ext cx="3903965" cy="22333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788144" y="679909"/>
            <a:ext cx="2896571" cy="268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zh-TW" altLang="en-US" sz="1400" dirty="0">
                <a:solidFill>
                  <a:schemeClr val="tx1"/>
                </a:solidFill>
              </a:rPr>
              <a:t>〒</a:t>
            </a:r>
            <a:r>
              <a:rPr lang="en-US" altLang="zh-TW" sz="1400" dirty="0">
                <a:solidFill>
                  <a:schemeClr val="tx1"/>
                </a:solidFill>
              </a:rPr>
              <a:t>250-0865</a:t>
            </a:r>
            <a:br>
              <a:rPr lang="zh-TW" altLang="en-US" sz="1400" dirty="0">
                <a:solidFill>
                  <a:schemeClr val="tx1"/>
                </a:solidFill>
              </a:rPr>
            </a:br>
            <a:r>
              <a:rPr lang="zh-TW" altLang="en-US" sz="1400" dirty="0">
                <a:solidFill>
                  <a:schemeClr val="tx1"/>
                </a:solidFill>
              </a:rPr>
              <a:t>神奈川県小田原市蓮正寺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zh-TW" altLang="en-US" sz="1400" dirty="0">
                <a:solidFill>
                  <a:schemeClr val="tx1"/>
                </a:solidFill>
              </a:rPr>
              <a:t>９９７−１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潤生園 在宅介護総合センター　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れんげの里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28899" y="3472562"/>
            <a:ext cx="6640829" cy="47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ysClr val="windowText" lastClr="000000"/>
                </a:solidFill>
              </a:rPr>
              <a:t>※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当日上履きをご持参ください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C47DDB3-07FB-1219-10F7-781007249522}"/>
              </a:ext>
            </a:extLst>
          </p:cNvPr>
          <p:cNvSpPr/>
          <p:nvPr/>
        </p:nvSpPr>
        <p:spPr>
          <a:xfrm>
            <a:off x="735187" y="4626326"/>
            <a:ext cx="6428252" cy="409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16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ご記入の上、メール</a:t>
            </a:r>
            <a:r>
              <a:rPr lang="en-US" altLang="ja-JP" sz="2016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(info@kanagawa-accw.org)</a:t>
            </a:r>
          </a:p>
          <a:p>
            <a:pPr algn="ctr"/>
            <a:r>
              <a:rPr lang="ja-JP" altLang="en-US" sz="2016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2016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FAX</a:t>
            </a:r>
            <a:r>
              <a:rPr lang="ja-JP" altLang="en-US" sz="2016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16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045-322-6678</a:t>
            </a:r>
            <a:r>
              <a:rPr lang="ja-JP" altLang="en-US" sz="2016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）でお申し込みください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072C7A-9BF8-5E4D-BF94-C6D0CE3EE071}"/>
              </a:ext>
            </a:extLst>
          </p:cNvPr>
          <p:cNvSpPr/>
          <p:nvPr/>
        </p:nvSpPr>
        <p:spPr>
          <a:xfrm>
            <a:off x="590865" y="9521019"/>
            <a:ext cx="6558324" cy="864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申込先・問合せ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公益社団法人神奈川県介護福祉士会事務局 </a:t>
            </a:r>
            <a:endParaRPr lang="en-US" altLang="ja-JP" sz="1269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🏣 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221-0825</a:t>
            </a:r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横浜市神奈川区反町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3-17-2</a:t>
            </a:r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神奈川県社会福祉センター内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:045-319-6687   </a:t>
            </a:r>
            <a:r>
              <a:rPr lang="ja-JP" altLang="en-US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ＦＡＸ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:045-322-6678   </a:t>
            </a:r>
            <a:r>
              <a:rPr lang="en-US" altLang="ja-JP" sz="1269" dirty="0" err="1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Mail:info@kanagawa-accw.org</a:t>
            </a:r>
            <a:r>
              <a:rPr lang="en-US" altLang="ja-JP" sz="1269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1269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45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0325_抽選会運営装飾セット.potx" id="{B39D82B9-A1CD-4E25-94FB-31050E236CF1}" vid="{A07420AB-55F1-40C4-BF9F-F0C6FBD777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22339_chusenkai_set</Template>
  <TotalTime>283</TotalTime>
  <Words>187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Meiryo UI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小玉達也</dc:creator>
  <cp:lastModifiedBy>hot@tbb.t-com.ne.jp</cp:lastModifiedBy>
  <cp:revision>47</cp:revision>
  <cp:lastPrinted>2022-11-10T08:49:21Z</cp:lastPrinted>
  <dcterms:created xsi:type="dcterms:W3CDTF">2022-03-14T05:38:06Z</dcterms:created>
  <dcterms:modified xsi:type="dcterms:W3CDTF">2024-12-03T02:56:57Z</dcterms:modified>
</cp:coreProperties>
</file>