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</p:sldIdLst>
  <p:sldSz cx="7920038" cy="10439400"/>
  <p:notesSz cx="6807200" cy="9939338"/>
  <p:defaultTextStyle>
    <a:defPPr>
      <a:defRPr lang="ja-JP"/>
    </a:defPPr>
    <a:lvl1pPr marL="0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1pPr>
    <a:lvl2pPr marL="524484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2pPr>
    <a:lvl3pPr marL="1048966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3pPr>
    <a:lvl4pPr marL="1573450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4pPr>
    <a:lvl5pPr marL="2097933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5pPr>
    <a:lvl6pPr marL="2622416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6pPr>
    <a:lvl7pPr marL="3146899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7pPr>
    <a:lvl8pPr marL="3671383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8pPr>
    <a:lvl9pPr marL="4195865" algn="l" defTabSz="1048966" rtl="0" eaLnBrk="1" latinLnBrk="0" hangingPunct="1">
      <a:defRPr kumimoji="1" sz="20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2" cy="363445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483102"/>
            <a:ext cx="5940029" cy="2520438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9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55801"/>
            <a:ext cx="1707758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55801"/>
            <a:ext cx="5024274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76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602603"/>
            <a:ext cx="6831033" cy="4342500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986185"/>
            <a:ext cx="6831033" cy="228361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92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779007"/>
            <a:ext cx="336601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779007"/>
            <a:ext cx="336601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63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55804"/>
            <a:ext cx="6831033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559104"/>
            <a:ext cx="3350547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813281"/>
            <a:ext cx="335054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559104"/>
            <a:ext cx="3367048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813281"/>
            <a:ext cx="3367048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9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1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03083"/>
            <a:ext cx="4009519" cy="741874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07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03083"/>
            <a:ext cx="4009519" cy="741874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1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4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2D11-3B79-49E5-A235-CB2C91B27CF3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675780"/>
            <a:ext cx="267301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44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7896" y="605622"/>
            <a:ext cx="3002083" cy="43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16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846333" y="4168248"/>
            <a:ext cx="6428252" cy="22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169895" y="4266368"/>
            <a:ext cx="5647764" cy="412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1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2/23 </a:t>
            </a:r>
            <a:r>
              <a:rPr lang="ja-JP" altLang="en-US" sz="2016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介護技術フォローアップ研修 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45526"/>
              </p:ext>
            </p:extLst>
          </p:nvPr>
        </p:nvGraphicFramePr>
        <p:xfrm>
          <a:off x="846334" y="5126301"/>
          <a:ext cx="6428251" cy="4109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42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281" marR="89281" marT="44641" marB="44641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□一般</a:t>
                      </a:r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</a:t>
                      </a:r>
                    </a:p>
                  </a:txBody>
                  <a:tcPr marL="89281" marR="89281" marT="44641" marB="44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9281" marR="89281" marT="44641" marB="44641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89281" marR="89281" marT="44641" marB="4464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1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89281" marR="89281" marT="44641" marB="446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281" marR="89281" marT="44641" marB="4464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14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marL="89281" marR="89281" marT="44641" marB="4464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2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marL="89281" marR="89281" marT="44641" marB="44641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213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会員限定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研修チケット使用の有無　　　□</a:t>
                      </a:r>
                      <a:r>
                        <a:rPr kumimoji="1" lang="en-US" altLang="ja-JP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枚使用　　□使用しない</a:t>
                      </a:r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81" marR="89281" marT="44641" marB="44641"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722859" y="4637574"/>
            <a:ext cx="6428252" cy="409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</a:t>
            </a:r>
            <a:r>
              <a:rPr lang="en-US" altLang="ja-JP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sz="2016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）でお申し込みください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46333" y="9438309"/>
            <a:ext cx="6558324" cy="864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公益社団法人神奈川県介護福祉士会事務局 </a:t>
            </a:r>
            <a:endParaRPr lang="en-US" altLang="ja-JP" sz="1269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🏣 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ＦＡＸ</a:t>
            </a:r>
            <a:r>
              <a:rPr lang="en-US" altLang="ja-JP" sz="1269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endParaRPr lang="ja-JP" altLang="en-US" sz="1269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25249" y="1327847"/>
            <a:ext cx="2645205" cy="2280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231-0047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神奈川県横浜市中区羽衣町二丁目４番４号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エバーズ第８関内ビル３階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連絡先：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090-9416-2416</a:t>
            </a:r>
            <a:endParaRPr kumimoji="1" lang="ja-JP" altLang="en-US" sz="16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34636" t="37221" r="35016" b="19677"/>
          <a:stretch/>
        </p:blipFill>
        <p:spPr>
          <a:xfrm>
            <a:off x="957989" y="1040868"/>
            <a:ext cx="3815008" cy="30478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668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113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56</cp:revision>
  <cp:lastPrinted>2024-12-18T04:18:49Z</cp:lastPrinted>
  <dcterms:created xsi:type="dcterms:W3CDTF">2020-11-19T01:56:10Z</dcterms:created>
  <dcterms:modified xsi:type="dcterms:W3CDTF">2024-12-27T01:04:36Z</dcterms:modified>
</cp:coreProperties>
</file>